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5" r:id="rId4"/>
    <p:sldId id="266" r:id="rId5"/>
    <p:sldId id="267" r:id="rId6"/>
    <p:sldId id="263" r:id="rId7"/>
    <p:sldId id="268" r:id="rId8"/>
    <p:sldId id="272" r:id="rId9"/>
    <p:sldId id="273" r:id="rId10"/>
    <p:sldId id="270" r:id="rId11"/>
    <p:sldId id="269" r:id="rId12"/>
    <p:sldId id="271" r:id="rId13"/>
    <p:sldId id="264" r:id="rId14"/>
    <p:sldId id="274" r:id="rId15"/>
    <p:sldId id="275" r:id="rId16"/>
    <p:sldId id="276" r:id="rId17"/>
    <p:sldId id="285" r:id="rId18"/>
    <p:sldId id="290" r:id="rId19"/>
    <p:sldId id="291" r:id="rId20"/>
    <p:sldId id="292" r:id="rId21"/>
    <p:sldId id="293" r:id="rId22"/>
    <p:sldId id="289" r:id="rId23"/>
    <p:sldId id="294" r:id="rId24"/>
    <p:sldId id="300" r:id="rId25"/>
    <p:sldId id="301" r:id="rId26"/>
    <p:sldId id="302" r:id="rId27"/>
    <p:sldId id="304" r:id="rId28"/>
    <p:sldId id="305" r:id="rId29"/>
    <p:sldId id="307" r:id="rId30"/>
    <p:sldId id="308" r:id="rId31"/>
    <p:sldId id="306" r:id="rId32"/>
    <p:sldId id="303" r:id="rId33"/>
    <p:sldId id="295" r:id="rId34"/>
    <p:sldId id="296" r:id="rId35"/>
    <p:sldId id="297" r:id="rId36"/>
    <p:sldId id="313" r:id="rId37"/>
    <p:sldId id="314" r:id="rId38"/>
    <p:sldId id="315" r:id="rId39"/>
    <p:sldId id="320" r:id="rId40"/>
    <p:sldId id="316" r:id="rId41"/>
    <p:sldId id="319" r:id="rId42"/>
    <p:sldId id="317" r:id="rId43"/>
    <p:sldId id="318" r:id="rId44"/>
    <p:sldId id="309" r:id="rId45"/>
    <p:sldId id="298" r:id="rId46"/>
    <p:sldId id="310" r:id="rId47"/>
    <p:sldId id="311" r:id="rId48"/>
    <p:sldId id="321" r:id="rId49"/>
    <p:sldId id="322" r:id="rId50"/>
    <p:sldId id="323" r:id="rId51"/>
    <p:sldId id="324" r:id="rId52"/>
    <p:sldId id="327" r:id="rId53"/>
    <p:sldId id="312" r:id="rId54"/>
    <p:sldId id="330" r:id="rId55"/>
    <p:sldId id="331" r:id="rId56"/>
    <p:sldId id="332" r:id="rId57"/>
    <p:sldId id="333" r:id="rId58"/>
    <p:sldId id="328" r:id="rId59"/>
    <p:sldId id="334" r:id="rId60"/>
    <p:sldId id="335" r:id="rId61"/>
    <p:sldId id="329" r:id="rId62"/>
    <p:sldId id="299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7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FD32A-467A-207C-F6C8-85F6F1222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15F03C-679C-CE8E-68B6-C33C2829E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5DE4D-2F84-219B-0BFA-F73EEE07E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5EE37-7C39-03F6-1A1F-2AE3E628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D66D9-9ED0-0F5A-6716-B646FC4E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04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7CC00-F490-5D0B-B879-2B6587C55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82381-1986-E570-1D33-D09503A9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59C4F4-04A1-E768-C6A3-311B9DAE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A6274-9E13-5B60-E3EA-86D73127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E159A-5A58-E492-EAB0-C1A07FFB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02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86F9BF2-9B05-0700-834E-3FCDCD7D5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29D578-5269-A8F3-B2C3-5096DA4B3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C2A42D-A4A2-162C-351F-A69836F8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D8D8E-DAC9-06E3-0541-C91A3826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98FF2B-663E-54A2-0BC5-BC903D92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8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A8E1F-42B9-2190-4512-E5F733A1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16391-389B-0550-AD50-FA7DCD0E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B5268-5D94-AD23-1FC7-5DB17E4F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256B2-6295-C03F-FFE5-5E947724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BA9A9E-7566-FBCE-CF7D-10F796F25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8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11A32-E29D-A92C-AD57-9AD969D0A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12ABC9-CADB-8739-0F83-6B29266B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91323-D659-B5DC-7665-CE47ABE0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8CFA3-F53F-589F-569C-3660CF37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F3083D-21F3-340B-5782-9B10FB5B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73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48C4E-5E00-CCE6-6BB6-4BC420CF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03E04E-AAB9-524A-DBD5-4274E10E8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8BECBC-8559-8F93-AA00-50BB9D531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AC9AC2-930A-6BFD-D488-6D7741E11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67996D-A6B3-A545-1176-329B0267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63AF2A-CAB6-50CE-4A42-47B4AF12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829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089DB-B6CF-DCAB-B764-5BA261EC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E522CF-8A18-4F53-7D28-18FC624FC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7EA214-ADFB-10B3-8BC6-661D70280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58669B-0E2D-2EF5-74A6-43EDE09CC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64FB9C-C87C-AEC5-960A-8FBA882D9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AFC152-5905-2204-E950-7C57D0C3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43A56-B75B-4DB4-A79A-8346F4D0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403C5F-2833-9EBA-9796-052C3CFF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0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6E528-86D3-9855-8536-3BE0B393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1AED47-85C0-2C69-EB21-99CD9E8F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B8B017-47B8-EDD1-FFA3-414EBC68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106B0B-0477-FF1F-9D49-D51408FD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733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A0767E-C40A-8148-2802-9C390E18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2615EB-05CC-250D-6AD3-4585321E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0011B-DA43-A467-D5DC-29F34021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56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DDF0B-7A08-6828-3049-1465AF7F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73107A-5A49-4717-4D77-5C9BBB629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3C8A90-9DE4-2889-60EC-CE8635E0D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C59B69-B76F-8A70-5F0D-2BA7F6F1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1E9C81-FF5F-8D32-F5CF-7B97BF10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9C52F8-C8F7-F9FF-0DF1-AD118F5A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5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E8B8D-DF1E-495C-F841-AA4FCDC3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22BB8E-EE9C-8BE5-289E-A58904F7C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706CA-94B4-4E0B-E4CC-5735181A8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EFBCF5-A760-A345-67BE-4653651F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842B51-642E-23E0-2459-8433B45D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73F277-2046-A86F-A3C3-6B8BEF69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1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D42F4F-16B3-E82D-731A-F69195B3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7644F-0CAF-8FD5-6066-2AC8103B9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E266A-E0D4-F8D6-E6D7-2BF6ED59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5CA09-E5A3-45EE-BEFB-1C530FCB027F}" type="datetimeFigureOut">
              <a:rPr lang="ko-KR" altLang="en-US" smtClean="0"/>
              <a:t>2023-02-13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3BFAA-2220-6416-5F34-F436A618B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B7035-6FAA-2292-EA27-7AF70414A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82439-AED0-42B7-AE9A-7B3EFDF32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42B06B-5129-F178-5AA1-EF3C50A1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613"/>
            <a:ext cx="12192000" cy="150277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042CC7-7D03-7B7C-0029-8C4ACDF4634E}"/>
              </a:ext>
            </a:extLst>
          </p:cNvPr>
          <p:cNvSpPr/>
          <p:nvPr/>
        </p:nvSpPr>
        <p:spPr>
          <a:xfrm>
            <a:off x="10613507" y="2874299"/>
            <a:ext cx="1346658" cy="44733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2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1956D8-92B5-6564-C649-434E8A04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64" y="0"/>
            <a:ext cx="9661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0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B49763-0EE0-4A8E-E21D-DE80D997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0151"/>
            <a:ext cx="12192000" cy="5776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2087FE-D877-AA67-063E-D56CE2878DAE}"/>
              </a:ext>
            </a:extLst>
          </p:cNvPr>
          <p:cNvSpPr/>
          <p:nvPr/>
        </p:nvSpPr>
        <p:spPr>
          <a:xfrm>
            <a:off x="11317016" y="3248689"/>
            <a:ext cx="861506" cy="4189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87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F4265F-DB2E-2851-EE22-FDA0D46DB505}"/>
              </a:ext>
            </a:extLst>
          </p:cNvPr>
          <p:cNvSpPr txBox="1"/>
          <p:nvPr/>
        </p:nvSpPr>
        <p:spPr>
          <a:xfrm>
            <a:off x="3047189" y="474345"/>
            <a:ext cx="609437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us-east-1.console.aws.amazon.com/cloudformation/home?region=us-east-1#/stacks/quickcreate?templateURL=https%3A%2F%2Fs3.ap-northeast-2.amazonaws.com%2Fcloudformation.cloudneta.net%2FK8S%2Fkops-oneclick.yaml&amp;stackName=mkops&amp;param_KubernetesVersion=1.24.10&amp;param_TargetRegion=us-east-1&amp;param_AvailabilityZone1=us-east-1a&amp;param_AvailabilityZone2=us-east-1c&amp;param_WorkerNodeCount=2&amp;param_LatestAmiId=%2Faws%2Fservice%2Fami-amazon-linux-latest%2Famzn2-ami-hvm-x86_64-gp2&amp;param_VpcBlock=172.30.0.0%2F16&amp;param_ClusterBaseName=learn-dc.link&amp;param_KeyName=learn-mino_us-east-2&amp;param_S3StateStore=20230203-learn-s3-mybucket&amp;param_SgIngressSshCidr=0.0.0.0%2F0&amp;param_WorkerNodeInstanceType=c5d.large&amp;param_MasterNodeInstanceType=c5d.large</a:t>
            </a:r>
          </a:p>
        </p:txBody>
      </p:sp>
    </p:spTree>
    <p:extLst>
      <p:ext uri="{BB962C8B-B14F-4D97-AF65-F5344CB8AC3E}">
        <p14:creationId xmlns:p14="http://schemas.microsoft.com/office/powerpoint/2010/main" val="2025476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4DEE8D-720C-E1A2-6537-E9DB274B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183"/>
            <a:ext cx="12192000" cy="647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82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86BF13-F62A-471E-1DAA-CC185C0C5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157"/>
            <a:ext cx="12192000" cy="32816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481D7C-3A5E-A6CB-2B5E-086AD4D2928E}"/>
              </a:ext>
            </a:extLst>
          </p:cNvPr>
          <p:cNvSpPr/>
          <p:nvPr/>
        </p:nvSpPr>
        <p:spPr>
          <a:xfrm>
            <a:off x="5028949" y="4161845"/>
            <a:ext cx="3352294" cy="5742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95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860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954D82-C11E-FE5F-E069-97E09BC7B846}"/>
              </a:ext>
            </a:extLst>
          </p:cNvPr>
          <p:cNvSpPr/>
          <p:nvPr/>
        </p:nvSpPr>
        <p:spPr>
          <a:xfrm>
            <a:off x="1534011" y="1232809"/>
            <a:ext cx="4056275" cy="2679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47FB43-FD84-FCC1-77BA-9A4E7E9EAA68}"/>
              </a:ext>
            </a:extLst>
          </p:cNvPr>
          <p:cNvSpPr/>
          <p:nvPr/>
        </p:nvSpPr>
        <p:spPr>
          <a:xfrm>
            <a:off x="1636374" y="5060092"/>
            <a:ext cx="3687523" cy="2679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34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126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122796-31F8-D5C2-874D-C1350E877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34"/>
          <a:stretch/>
        </p:blipFill>
        <p:spPr>
          <a:xfrm>
            <a:off x="1653086" y="0"/>
            <a:ext cx="8885828" cy="58887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06D92F-3EA6-B5B4-F89D-8E24E1209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1" r="43368" b="72593"/>
          <a:stretch/>
        </p:blipFill>
        <p:spPr>
          <a:xfrm>
            <a:off x="5336086" y="624840"/>
            <a:ext cx="5032194" cy="12547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BE3179-9AF0-26AD-DCC3-608566A44CF3}"/>
              </a:ext>
            </a:extLst>
          </p:cNvPr>
          <p:cNvSpPr/>
          <p:nvPr/>
        </p:nvSpPr>
        <p:spPr>
          <a:xfrm>
            <a:off x="1760999" y="969292"/>
            <a:ext cx="1561658" cy="1564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891FEEF-8C60-979B-D2A3-2CA7BFDA9867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22657" y="977115"/>
            <a:ext cx="2250103" cy="356666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EACDCD-29D0-8EEC-3D8E-E37ACC0DA0EF}"/>
              </a:ext>
            </a:extLst>
          </p:cNvPr>
          <p:cNvSpPr/>
          <p:nvPr/>
        </p:nvSpPr>
        <p:spPr>
          <a:xfrm>
            <a:off x="5572760" y="972111"/>
            <a:ext cx="1677670" cy="72333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D9B1F8-6BBD-EE4E-25FF-FAAABCC2D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370"/>
          <a:stretch/>
        </p:blipFill>
        <p:spPr>
          <a:xfrm>
            <a:off x="1653086" y="6046188"/>
            <a:ext cx="8885828" cy="9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35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F6F3A1-F2C7-E56F-1D45-79D80FA5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875943"/>
            <a:ext cx="9650172" cy="510611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56615F-45FA-AB66-37FC-31EA8DB66F16}"/>
              </a:ext>
            </a:extLst>
          </p:cNvPr>
          <p:cNvSpPr/>
          <p:nvPr/>
        </p:nvSpPr>
        <p:spPr>
          <a:xfrm>
            <a:off x="1481258" y="2708562"/>
            <a:ext cx="6942895" cy="107549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8DCA6D-4F35-E962-4AD4-2790D8BE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93" y="6079893"/>
            <a:ext cx="9593014" cy="13908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A820264-41A6-12D5-62D8-BDD879EF2C45}"/>
              </a:ext>
            </a:extLst>
          </p:cNvPr>
          <p:cNvSpPr/>
          <p:nvPr/>
        </p:nvSpPr>
        <p:spPr>
          <a:xfrm>
            <a:off x="9397420" y="6981579"/>
            <a:ext cx="1541472" cy="4920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62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B99C43-73BA-3AAB-5300-FE840D7D6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74"/>
          <a:stretch/>
        </p:blipFill>
        <p:spPr>
          <a:xfrm>
            <a:off x="1164888" y="0"/>
            <a:ext cx="9862223" cy="39725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E99CFD-5646-6169-9B18-1935C1E95091}"/>
              </a:ext>
            </a:extLst>
          </p:cNvPr>
          <p:cNvSpPr/>
          <p:nvPr/>
        </p:nvSpPr>
        <p:spPr>
          <a:xfrm>
            <a:off x="2521393" y="691094"/>
            <a:ext cx="2081511" cy="294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651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D840E5-69DC-03F9-2809-237024EB4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88" y="0"/>
            <a:ext cx="9862223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164558B-427E-EA83-2660-4B3C37E18541}"/>
              </a:ext>
            </a:extLst>
          </p:cNvPr>
          <p:cNvSpPr/>
          <p:nvPr/>
        </p:nvSpPr>
        <p:spPr>
          <a:xfrm>
            <a:off x="3483356" y="1794798"/>
            <a:ext cx="1677670" cy="27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40D484-5A79-F213-F75D-0973CAD4BDDF}"/>
              </a:ext>
            </a:extLst>
          </p:cNvPr>
          <p:cNvSpPr/>
          <p:nvPr/>
        </p:nvSpPr>
        <p:spPr>
          <a:xfrm>
            <a:off x="3461256" y="703614"/>
            <a:ext cx="588014" cy="27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DB0C44-D0B1-667D-6D2D-379B6EFFDC30}"/>
              </a:ext>
            </a:extLst>
          </p:cNvPr>
          <p:cNvSpPr/>
          <p:nvPr/>
        </p:nvSpPr>
        <p:spPr>
          <a:xfrm>
            <a:off x="6782874" y="614895"/>
            <a:ext cx="1525155" cy="3374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C1CDE6A-1535-A0A9-A252-3306FFFF011D}"/>
              </a:ext>
            </a:extLst>
          </p:cNvPr>
          <p:cNvCxnSpPr>
            <a:stCxn id="7" idx="2"/>
            <a:endCxn id="4" idx="0"/>
          </p:cNvCxnSpPr>
          <p:nvPr/>
        </p:nvCxnSpPr>
        <p:spPr>
          <a:xfrm rot="16200000" flipH="1">
            <a:off x="3632574" y="1105180"/>
            <a:ext cx="812307" cy="566928"/>
          </a:xfrm>
          <a:prstGeom prst="bentConnector3">
            <a:avLst>
              <a:gd name="adj1" fmla="val 44371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579F9A5-5040-3A2A-CFCB-8835B71DC365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161026" y="783616"/>
            <a:ext cx="1621848" cy="1150621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536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789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7CA4D9-F1FC-CE7F-B481-5D23648C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719"/>
            <a:ext cx="12192000" cy="635856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E0AB576-A250-0014-2F62-6E660B6774B2}"/>
              </a:ext>
            </a:extLst>
          </p:cNvPr>
          <p:cNvSpPr/>
          <p:nvPr/>
        </p:nvSpPr>
        <p:spPr>
          <a:xfrm>
            <a:off x="2126996" y="2358678"/>
            <a:ext cx="1677670" cy="27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1331B-15AA-01CF-66A5-B309661DDAC1}"/>
              </a:ext>
            </a:extLst>
          </p:cNvPr>
          <p:cNvSpPr/>
          <p:nvPr/>
        </p:nvSpPr>
        <p:spPr>
          <a:xfrm>
            <a:off x="2104896" y="901734"/>
            <a:ext cx="588014" cy="27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8C86385-165B-2D57-CF17-56D7F61B023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rot="16200000" flipH="1">
            <a:off x="2093334" y="1486180"/>
            <a:ext cx="1178067" cy="566928"/>
          </a:xfrm>
          <a:prstGeom prst="bentConnector3">
            <a:avLst>
              <a:gd name="adj1" fmla="val 45472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3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E93A4A-419E-115A-77E8-E226B752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719"/>
            <a:ext cx="12192000" cy="635856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19985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669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BA7CBB-585C-776E-9D35-C2BA04FFA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96"/>
          <a:stretch/>
        </p:blipFill>
        <p:spPr>
          <a:xfrm>
            <a:off x="1619381" y="0"/>
            <a:ext cx="8953237" cy="62685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E63ACF-2F01-A9E7-C5DC-240F72976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7" r="57915" b="66111"/>
          <a:stretch/>
        </p:blipFill>
        <p:spPr>
          <a:xfrm>
            <a:off x="6633341" y="868680"/>
            <a:ext cx="3767959" cy="145542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FFE1E0-765D-1293-95E3-0BDAA1D0F569}"/>
              </a:ext>
            </a:extLst>
          </p:cNvPr>
          <p:cNvSpPr/>
          <p:nvPr/>
        </p:nvSpPr>
        <p:spPr>
          <a:xfrm>
            <a:off x="1760999" y="2015991"/>
            <a:ext cx="1561658" cy="1564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6D87C45-6B35-3D2A-E8FA-1D2E841E528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22657" y="2023814"/>
            <a:ext cx="3368075" cy="53163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211294-DF99-9851-9B2B-77B6AA244CEC}"/>
              </a:ext>
            </a:extLst>
          </p:cNvPr>
          <p:cNvSpPr/>
          <p:nvPr/>
        </p:nvSpPr>
        <p:spPr>
          <a:xfrm>
            <a:off x="6690732" y="2028104"/>
            <a:ext cx="2029981" cy="9774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7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4BEF57-0724-9504-FAF3-7EC68BAD4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8337"/>
            <a:ext cx="12192000" cy="18613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265A8E6-7C56-1618-A068-408F390E30FC}"/>
              </a:ext>
            </a:extLst>
          </p:cNvPr>
          <p:cNvSpPr/>
          <p:nvPr/>
        </p:nvSpPr>
        <p:spPr>
          <a:xfrm>
            <a:off x="1959624" y="2687384"/>
            <a:ext cx="1912333" cy="11827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73F4A4-2602-B47F-D62D-2A9D9264EED7}"/>
              </a:ext>
            </a:extLst>
          </p:cNvPr>
          <p:cNvSpPr/>
          <p:nvPr/>
        </p:nvSpPr>
        <p:spPr>
          <a:xfrm>
            <a:off x="1959624" y="3065844"/>
            <a:ext cx="1912333" cy="11827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B7AAF79-F2EF-3363-E474-FAAE15958B6F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915791" y="2805656"/>
            <a:ext cx="0" cy="2601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147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6E75AF-D638-17A1-E5FB-055508BAA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60"/>
          <a:stretch/>
        </p:blipFill>
        <p:spPr>
          <a:xfrm>
            <a:off x="0" y="-1193001"/>
            <a:ext cx="12192000" cy="50639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그림 5" descr="텍스트, 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97EC078C-518B-D913-29FC-0517A00C0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5" b="20200"/>
          <a:stretch/>
        </p:blipFill>
        <p:spPr>
          <a:xfrm>
            <a:off x="0" y="4897119"/>
            <a:ext cx="12192000" cy="307848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065C43A-020E-32A3-B6A9-EF198385C1AF}"/>
              </a:ext>
            </a:extLst>
          </p:cNvPr>
          <p:cNvSpPr/>
          <p:nvPr/>
        </p:nvSpPr>
        <p:spPr>
          <a:xfrm>
            <a:off x="4267200" y="4074160"/>
            <a:ext cx="2570480" cy="52832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0DB367-501A-8050-C05D-BF0F014264C0}"/>
              </a:ext>
            </a:extLst>
          </p:cNvPr>
          <p:cNvSpPr/>
          <p:nvPr/>
        </p:nvSpPr>
        <p:spPr>
          <a:xfrm>
            <a:off x="69864" y="2253787"/>
            <a:ext cx="11984976" cy="7731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3854DF-E4FC-2556-26CB-54D290828562}"/>
              </a:ext>
            </a:extLst>
          </p:cNvPr>
          <p:cNvSpPr/>
          <p:nvPr/>
        </p:nvSpPr>
        <p:spPr>
          <a:xfrm>
            <a:off x="69864" y="6348267"/>
            <a:ext cx="11984976" cy="7731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567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444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9E26C1-3BF7-00A3-8E07-E4C8C729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000"/>
            <a:ext cx="12192000" cy="400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D9D1174-A788-3AC2-31CE-D012D7F77F9C}"/>
              </a:ext>
            </a:extLst>
          </p:cNvPr>
          <p:cNvSpPr/>
          <p:nvPr/>
        </p:nvSpPr>
        <p:spPr>
          <a:xfrm>
            <a:off x="5483883" y="4138895"/>
            <a:ext cx="1224235" cy="44733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4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553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27F4E9-591E-A201-1D0A-889C5928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719"/>
            <a:ext cx="12192000" cy="63585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702B52-22F9-E902-DE53-012EE5C7D945}"/>
              </a:ext>
            </a:extLst>
          </p:cNvPr>
          <p:cNvSpPr/>
          <p:nvPr/>
        </p:nvSpPr>
        <p:spPr>
          <a:xfrm>
            <a:off x="80082" y="1553571"/>
            <a:ext cx="3522654" cy="3374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BD311-A903-9E46-EEC8-0DC22E09B6DA}"/>
              </a:ext>
            </a:extLst>
          </p:cNvPr>
          <p:cNvSpPr/>
          <p:nvPr/>
        </p:nvSpPr>
        <p:spPr>
          <a:xfrm>
            <a:off x="1708619" y="895638"/>
            <a:ext cx="441784" cy="27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43432C88-E118-334F-4D01-1CF793406C67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rot="5400000">
            <a:off x="1695932" y="1319992"/>
            <a:ext cx="379056" cy="8810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7359EA-9988-98DA-5CA4-A688836919E6}"/>
              </a:ext>
            </a:extLst>
          </p:cNvPr>
          <p:cNvSpPr/>
          <p:nvPr/>
        </p:nvSpPr>
        <p:spPr>
          <a:xfrm>
            <a:off x="11293835" y="1553571"/>
            <a:ext cx="711497" cy="37118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A89A5C1-C401-F636-0CEC-632E34D06DD4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3602736" y="1722292"/>
            <a:ext cx="7691099" cy="1687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045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163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FF6B9E-9B81-4F1E-C80E-1418B7E69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673" y="-240961"/>
            <a:ext cx="4353533" cy="45250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BAE9EEA-215B-24AC-6FAA-FA2C986F2712}"/>
              </a:ext>
            </a:extLst>
          </p:cNvPr>
          <p:cNvSpPr/>
          <p:nvPr/>
        </p:nvSpPr>
        <p:spPr>
          <a:xfrm>
            <a:off x="583614" y="3824033"/>
            <a:ext cx="3294803" cy="3374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3C0637-E29C-BD3D-507B-2021E77DAC10}"/>
              </a:ext>
            </a:extLst>
          </p:cNvPr>
          <p:cNvSpPr/>
          <p:nvPr/>
        </p:nvSpPr>
        <p:spPr>
          <a:xfrm>
            <a:off x="453614" y="3339088"/>
            <a:ext cx="1254759" cy="2671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BE6C3CD-749C-CB33-90CD-02E75999DD6B}"/>
              </a:ext>
            </a:extLst>
          </p:cNvPr>
          <p:cNvCxnSpPr>
            <a:cxnSpLocks/>
            <a:stCxn id="5" idx="3"/>
            <a:endCxn id="4" idx="0"/>
          </p:cNvCxnSpPr>
          <p:nvPr/>
        </p:nvCxnSpPr>
        <p:spPr>
          <a:xfrm>
            <a:off x="1708373" y="3472661"/>
            <a:ext cx="522643" cy="351372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D333B60-CB09-9C94-60CE-A62DD066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47" y="1447882"/>
            <a:ext cx="12192000" cy="2836163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51A384BC-7CC2-374C-E43C-441EC2AFB317}"/>
              </a:ext>
            </a:extLst>
          </p:cNvPr>
          <p:cNvCxnSpPr>
            <a:stCxn id="4" idx="3"/>
            <a:endCxn id="14" idx="1"/>
          </p:cNvCxnSpPr>
          <p:nvPr/>
        </p:nvCxnSpPr>
        <p:spPr>
          <a:xfrm flipV="1">
            <a:off x="3878417" y="2865964"/>
            <a:ext cx="928730" cy="1126790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251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E974E4-234F-A522-249D-1A893B6E1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05"/>
          <a:stretch/>
        </p:blipFill>
        <p:spPr>
          <a:xfrm>
            <a:off x="711765" y="0"/>
            <a:ext cx="10768469" cy="326406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ECE60D-9713-B9C4-B734-36555BBFA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05"/>
          <a:stretch/>
        </p:blipFill>
        <p:spPr>
          <a:xfrm>
            <a:off x="711765" y="3877520"/>
            <a:ext cx="10768469" cy="619245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E1531F-7594-9575-883E-90F8103A35C7}"/>
              </a:ext>
            </a:extLst>
          </p:cNvPr>
          <p:cNvSpPr/>
          <p:nvPr/>
        </p:nvSpPr>
        <p:spPr>
          <a:xfrm>
            <a:off x="1509589" y="2458219"/>
            <a:ext cx="4173581" cy="435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60A05E3-6117-3963-56C5-84426BE007F4}"/>
              </a:ext>
            </a:extLst>
          </p:cNvPr>
          <p:cNvCxnSpPr>
            <a:stCxn id="6" idx="2"/>
            <a:endCxn id="5" idx="0"/>
          </p:cNvCxnSpPr>
          <p:nvPr/>
        </p:nvCxnSpPr>
        <p:spPr>
          <a:xfrm rot="16200000" flipH="1">
            <a:off x="4354265" y="2135785"/>
            <a:ext cx="983850" cy="2499620"/>
          </a:xfrm>
          <a:prstGeom prst="bentConnector3">
            <a:avLst>
              <a:gd name="adj1" fmla="val 60588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8D18A5-5877-7B3C-1D68-A51B41B71859}"/>
              </a:ext>
            </a:extLst>
          </p:cNvPr>
          <p:cNvSpPr/>
          <p:nvPr/>
        </p:nvSpPr>
        <p:spPr>
          <a:xfrm>
            <a:off x="1370692" y="7020156"/>
            <a:ext cx="4173581" cy="270381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7DCE43-7FEF-88D3-F963-8F3307106EF8}"/>
              </a:ext>
            </a:extLst>
          </p:cNvPr>
          <p:cNvSpPr/>
          <p:nvPr/>
        </p:nvSpPr>
        <p:spPr>
          <a:xfrm>
            <a:off x="1912505" y="2644184"/>
            <a:ext cx="3135674" cy="167885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EE80AB9-2A10-96D1-61D5-9F36701D01B6}"/>
              </a:ext>
            </a:extLst>
          </p:cNvPr>
          <p:cNvCxnSpPr>
            <a:stCxn id="12" idx="3"/>
            <a:endCxn id="11" idx="3"/>
          </p:cNvCxnSpPr>
          <p:nvPr/>
        </p:nvCxnSpPr>
        <p:spPr>
          <a:xfrm>
            <a:off x="5048179" y="2728127"/>
            <a:ext cx="496094" cy="4427220"/>
          </a:xfrm>
          <a:prstGeom prst="bentConnector3">
            <a:avLst>
              <a:gd name="adj1" fmla="val 328864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865871-BE10-AB41-DA9C-5A29F451B8D1}"/>
              </a:ext>
            </a:extLst>
          </p:cNvPr>
          <p:cNvSpPr/>
          <p:nvPr/>
        </p:nvSpPr>
        <p:spPr>
          <a:xfrm>
            <a:off x="6027420" y="7467600"/>
            <a:ext cx="234696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100.68.46.0</a:t>
            </a:r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8D4A2FC-5A6F-AE6D-1B56-ADDB3E37BE59}"/>
              </a:ext>
            </a:extLst>
          </p:cNvPr>
          <p:cNvCxnSpPr>
            <a:stCxn id="11" idx="2"/>
            <a:endCxn id="16" idx="1"/>
          </p:cNvCxnSpPr>
          <p:nvPr/>
        </p:nvCxnSpPr>
        <p:spPr>
          <a:xfrm rot="16200000" flipH="1">
            <a:off x="4587245" y="6160774"/>
            <a:ext cx="310413" cy="2569937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B27274C-C3A3-0ACE-8935-07E8B8423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90" b="74625"/>
          <a:stretch/>
        </p:blipFill>
        <p:spPr>
          <a:xfrm>
            <a:off x="4742452" y="8188331"/>
            <a:ext cx="6377651" cy="9838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CA664B-E929-59C3-6284-398D928BF30D}"/>
              </a:ext>
            </a:extLst>
          </p:cNvPr>
          <p:cNvSpPr/>
          <p:nvPr/>
        </p:nvSpPr>
        <p:spPr>
          <a:xfrm>
            <a:off x="4800470" y="8761345"/>
            <a:ext cx="3573910" cy="3374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19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927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7F1833-4679-3A5E-D415-5BF73F993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18" y="0"/>
            <a:ext cx="10768469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57053D-5C7E-AD98-DBEB-1B20062A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024" y="0"/>
            <a:ext cx="10768469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90EB02-6BE9-BA94-B4FB-1A099D6DA9D1}"/>
              </a:ext>
            </a:extLst>
          </p:cNvPr>
          <p:cNvSpPr/>
          <p:nvPr/>
        </p:nvSpPr>
        <p:spPr>
          <a:xfrm>
            <a:off x="732260" y="2032884"/>
            <a:ext cx="2045814" cy="33744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9EB1C5-7619-AFC6-07F9-D8A5B05715DD}"/>
              </a:ext>
            </a:extLst>
          </p:cNvPr>
          <p:cNvSpPr/>
          <p:nvPr/>
        </p:nvSpPr>
        <p:spPr>
          <a:xfrm>
            <a:off x="355501" y="1770133"/>
            <a:ext cx="1182040" cy="2007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7F518E6-AEA0-7A14-EEDB-F4649EE66194}"/>
              </a:ext>
            </a:extLst>
          </p:cNvPr>
          <p:cNvCxnSpPr>
            <a:cxnSpLocks/>
            <a:stCxn id="7" idx="3"/>
            <a:endCxn id="6" idx="0"/>
          </p:cNvCxnSpPr>
          <p:nvPr/>
        </p:nvCxnSpPr>
        <p:spPr>
          <a:xfrm>
            <a:off x="1537541" y="1870489"/>
            <a:ext cx="217626" cy="162395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627A8D-4A74-92AE-34D9-F2689545FC72}"/>
              </a:ext>
            </a:extLst>
          </p:cNvPr>
          <p:cNvSpPr/>
          <p:nvPr/>
        </p:nvSpPr>
        <p:spPr>
          <a:xfrm>
            <a:off x="3947900" y="2806363"/>
            <a:ext cx="2045814" cy="253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B2E38FD-5AF7-2578-D566-1262918F4C01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2778074" y="2201605"/>
            <a:ext cx="1169826" cy="731521"/>
          </a:xfrm>
          <a:prstGeom prst="bentConnector3">
            <a:avLst>
              <a:gd name="adj1" fmla="val 75404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337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F8B0FF-8089-7126-4042-E9B15A22F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8380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111F08-6D98-F7A7-38E3-BE86F841C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223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B767FC-058A-7EF6-8260-D6816B580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637"/>
          <a:stretch/>
        </p:blipFill>
        <p:spPr>
          <a:xfrm>
            <a:off x="6657372" y="0"/>
            <a:ext cx="5095716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C6E8BAE-7382-DF93-987C-9BA54D01D693}"/>
              </a:ext>
            </a:extLst>
          </p:cNvPr>
          <p:cNvSpPr/>
          <p:nvPr/>
        </p:nvSpPr>
        <p:spPr>
          <a:xfrm>
            <a:off x="-241355" y="3049719"/>
            <a:ext cx="1690755" cy="27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042B4D-E555-C968-AD1E-D0A6915A42DB}"/>
              </a:ext>
            </a:extLst>
          </p:cNvPr>
          <p:cNvSpPr/>
          <p:nvPr/>
        </p:nvSpPr>
        <p:spPr>
          <a:xfrm>
            <a:off x="-588380" y="1447045"/>
            <a:ext cx="1182040" cy="2007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B856F4A-E5FE-8D35-6F21-413F767E96B5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16200000" flipH="1">
            <a:off x="-397650" y="2048045"/>
            <a:ext cx="1401963" cy="60138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CAC3A1-C220-613F-7F53-29671481FB8F}"/>
              </a:ext>
            </a:extLst>
          </p:cNvPr>
          <p:cNvSpPr/>
          <p:nvPr/>
        </p:nvSpPr>
        <p:spPr>
          <a:xfrm>
            <a:off x="2798435" y="1851907"/>
            <a:ext cx="1330671" cy="2298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16D37A-BA75-3657-F822-377942BFD46D}"/>
              </a:ext>
            </a:extLst>
          </p:cNvPr>
          <p:cNvSpPr/>
          <p:nvPr/>
        </p:nvSpPr>
        <p:spPr>
          <a:xfrm>
            <a:off x="2730499" y="3801166"/>
            <a:ext cx="564335" cy="305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9B2F12-3303-97A4-3DA6-45AC97C77167}"/>
              </a:ext>
            </a:extLst>
          </p:cNvPr>
          <p:cNvSpPr/>
          <p:nvPr/>
        </p:nvSpPr>
        <p:spPr>
          <a:xfrm>
            <a:off x="7357363" y="4922830"/>
            <a:ext cx="564335" cy="305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EF386E-26B9-8CFA-1C02-1E524EE0D8F5}"/>
              </a:ext>
            </a:extLst>
          </p:cNvPr>
          <p:cNvSpPr/>
          <p:nvPr/>
        </p:nvSpPr>
        <p:spPr>
          <a:xfrm>
            <a:off x="7357363" y="4142542"/>
            <a:ext cx="3743453" cy="6001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35CD140-200D-9B00-8C05-DA51039661F6}"/>
              </a:ext>
            </a:extLst>
          </p:cNvPr>
          <p:cNvCxnSpPr>
            <a:stCxn id="8" idx="3"/>
            <a:endCxn id="14" idx="1"/>
          </p:cNvCxnSpPr>
          <p:nvPr/>
        </p:nvCxnSpPr>
        <p:spPr>
          <a:xfrm flipV="1">
            <a:off x="1449400" y="1966820"/>
            <a:ext cx="1349035" cy="1222338"/>
          </a:xfrm>
          <a:prstGeom prst="bentConnector3">
            <a:avLst>
              <a:gd name="adj1" fmla="val 24394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01BE5F7-E735-77F3-4263-41CFE6D1E349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2378502" y="2715897"/>
            <a:ext cx="1719434" cy="451104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07E1B3D-C490-265A-49B3-B78F4EDC7DF9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3294834" y="3954115"/>
            <a:ext cx="4062529" cy="488500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2E9649C-2973-DA86-7EA0-38DC40706C48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 rot="5400000">
            <a:off x="8344240" y="4037980"/>
            <a:ext cx="180142" cy="1589559"/>
          </a:xfrm>
          <a:prstGeom prst="bentConnector3">
            <a:avLst>
              <a:gd name="adj1" fmla="val -7529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416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B421F5-F0C4-DBBD-8F69-13DB8585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43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24844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4DE936-0B72-A4C9-00D8-20A268CF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43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08741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EFB9FD-50C3-0F33-824C-819C6A593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572"/>
            <a:ext cx="12192000" cy="58648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DCF72A-0753-8C88-19F6-3F49CC4D3038}"/>
              </a:ext>
            </a:extLst>
          </p:cNvPr>
          <p:cNvSpPr/>
          <p:nvPr/>
        </p:nvSpPr>
        <p:spPr>
          <a:xfrm>
            <a:off x="2546130" y="4498818"/>
            <a:ext cx="5634832" cy="7346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3D31AB-3CFE-7B65-2F16-D2DE3E37A9E0}"/>
              </a:ext>
            </a:extLst>
          </p:cNvPr>
          <p:cNvSpPr/>
          <p:nvPr/>
        </p:nvSpPr>
        <p:spPr>
          <a:xfrm>
            <a:off x="11406604" y="5944154"/>
            <a:ext cx="760154" cy="40666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0E5AD55-6FD7-2741-21DA-13B757BC88BB}"/>
              </a:ext>
            </a:extLst>
          </p:cNvPr>
          <p:cNvCxnSpPr>
            <a:stCxn id="4" idx="3"/>
            <a:endCxn id="5" idx="0"/>
          </p:cNvCxnSpPr>
          <p:nvPr/>
        </p:nvCxnSpPr>
        <p:spPr>
          <a:xfrm>
            <a:off x="8180962" y="4866150"/>
            <a:ext cx="3605719" cy="1078004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565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1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5674C8-60B5-18C7-DC0E-C236BFA1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6" y="0"/>
            <a:ext cx="6240748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3E0C59-F060-0BE0-191E-E9FD254F1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6240748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1CC1260-B4C8-18CD-6B90-6508B8E05003}"/>
              </a:ext>
            </a:extLst>
          </p:cNvPr>
          <p:cNvSpPr/>
          <p:nvPr/>
        </p:nvSpPr>
        <p:spPr>
          <a:xfrm>
            <a:off x="1948977" y="3205271"/>
            <a:ext cx="1172175" cy="117165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848925F-FFBC-6B72-3274-F3D7612BFD95}"/>
              </a:ext>
            </a:extLst>
          </p:cNvPr>
          <p:cNvSpPr/>
          <p:nvPr/>
        </p:nvSpPr>
        <p:spPr>
          <a:xfrm>
            <a:off x="7227769" y="3324376"/>
            <a:ext cx="908866" cy="1726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60367BD-9D15-2FB6-FC96-13C80B4DD1F8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121152" y="3410712"/>
            <a:ext cx="4106617" cy="380388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16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1405BA-2CA9-404F-7933-12E97C0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72" y="0"/>
            <a:ext cx="6240455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07778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250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A320EE-234A-0A60-29B8-92CED2685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-229578"/>
            <a:ext cx="7570273" cy="210854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F0B2DB-1E77-CCEE-22DD-5D0D3566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352" y="2210765"/>
            <a:ext cx="7625295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E8BC445-C184-320F-06D6-A48696A7A4E6}"/>
              </a:ext>
            </a:extLst>
          </p:cNvPr>
          <p:cNvSpPr/>
          <p:nvPr/>
        </p:nvSpPr>
        <p:spPr>
          <a:xfrm>
            <a:off x="2399605" y="1091996"/>
            <a:ext cx="7125395" cy="32716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5129CC90-1003-B26B-F4B7-096524A3AE8B}"/>
              </a:ext>
            </a:extLst>
          </p:cNvPr>
          <p:cNvCxnSpPr>
            <a:endCxn id="4" idx="0"/>
          </p:cNvCxnSpPr>
          <p:nvPr/>
        </p:nvCxnSpPr>
        <p:spPr>
          <a:xfrm rot="16200000" flipH="1">
            <a:off x="5642128" y="1756892"/>
            <a:ext cx="770585" cy="137160"/>
          </a:xfrm>
          <a:prstGeom prst="bentConnector3">
            <a:avLst>
              <a:gd name="adj1" fmla="val -2410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90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079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1FCFAB-12DD-B54E-6EB0-9F157EAD2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311"/>
          <a:stretch/>
        </p:blipFill>
        <p:spPr>
          <a:xfrm>
            <a:off x="1321443" y="569976"/>
            <a:ext cx="9549114" cy="285902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DF89C3-CA6C-A597-17DE-2739E0CE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66" b="59200"/>
          <a:stretch/>
        </p:blipFill>
        <p:spPr>
          <a:xfrm>
            <a:off x="1321443" y="3617977"/>
            <a:ext cx="9549114" cy="190195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64C033-4BDD-8DEB-61DE-832FF8023CCC}"/>
              </a:ext>
            </a:extLst>
          </p:cNvPr>
          <p:cNvSpPr/>
          <p:nvPr/>
        </p:nvSpPr>
        <p:spPr>
          <a:xfrm>
            <a:off x="3197203" y="2369131"/>
            <a:ext cx="1397318" cy="209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78451A-A1D1-468A-04F0-25A8B7C2BA32}"/>
              </a:ext>
            </a:extLst>
          </p:cNvPr>
          <p:cNvSpPr/>
          <p:nvPr/>
        </p:nvSpPr>
        <p:spPr>
          <a:xfrm>
            <a:off x="3122496" y="1133101"/>
            <a:ext cx="455729" cy="2007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76BA0BE-D0D7-BBEC-A115-C135F903A897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6200000" flipH="1">
            <a:off x="3105452" y="1578720"/>
            <a:ext cx="1035319" cy="545501"/>
          </a:xfrm>
          <a:prstGeom prst="bentConnector3">
            <a:avLst>
              <a:gd name="adj1" fmla="val 45584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1AE4BC-4E30-5003-8BB8-3605BAE43E7C}"/>
              </a:ext>
            </a:extLst>
          </p:cNvPr>
          <p:cNvSpPr/>
          <p:nvPr/>
        </p:nvSpPr>
        <p:spPr>
          <a:xfrm>
            <a:off x="4126843" y="3893131"/>
            <a:ext cx="1397318" cy="319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1F01F8B-C740-566A-1377-9D86CE9F4FA5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rot="16200000" flipH="1">
            <a:off x="3703445" y="2771073"/>
            <a:ext cx="1314475" cy="929640"/>
          </a:xfrm>
          <a:prstGeom prst="bentConnector3">
            <a:avLst>
              <a:gd name="adj1" fmla="val 60435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637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855D49-8A0C-48E9-194A-5DBE79C1E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778"/>
          <a:stretch/>
        </p:blipFill>
        <p:spPr>
          <a:xfrm>
            <a:off x="1321443" y="0"/>
            <a:ext cx="9549114" cy="32385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670A6D-BBE3-0899-EA83-BD08FA712C67}"/>
              </a:ext>
            </a:extLst>
          </p:cNvPr>
          <p:cNvSpPr/>
          <p:nvPr/>
        </p:nvSpPr>
        <p:spPr>
          <a:xfrm>
            <a:off x="1405988" y="1161361"/>
            <a:ext cx="788749" cy="209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F335EF-605E-3725-D69C-07493647CF70}"/>
              </a:ext>
            </a:extLst>
          </p:cNvPr>
          <p:cNvSpPr/>
          <p:nvPr/>
        </p:nvSpPr>
        <p:spPr>
          <a:xfrm>
            <a:off x="2769591" y="565411"/>
            <a:ext cx="376635" cy="2007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08C00C60-2549-50F2-8E0D-18B3F65570E2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rot="5400000">
            <a:off x="2181517" y="384968"/>
            <a:ext cx="395239" cy="1157546"/>
          </a:xfrm>
          <a:prstGeom prst="bentConnector3">
            <a:avLst>
              <a:gd name="adj1" fmla="val 29756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16D6B5-B726-ED68-7962-F7E480A22AD9}"/>
              </a:ext>
            </a:extLst>
          </p:cNvPr>
          <p:cNvSpPr/>
          <p:nvPr/>
        </p:nvSpPr>
        <p:spPr>
          <a:xfrm>
            <a:off x="4684574" y="1319734"/>
            <a:ext cx="455729" cy="1246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66E2FB-41D6-B0D0-4AB5-C25787E39D79}"/>
              </a:ext>
            </a:extLst>
          </p:cNvPr>
          <p:cNvSpPr/>
          <p:nvPr/>
        </p:nvSpPr>
        <p:spPr>
          <a:xfrm>
            <a:off x="4684574" y="1712164"/>
            <a:ext cx="455729" cy="1246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21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070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0FD27B2-B832-ED4B-C90A-05820F914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44"/>
          <a:stretch/>
        </p:blipFill>
        <p:spPr>
          <a:xfrm>
            <a:off x="1321443" y="0"/>
            <a:ext cx="9549114" cy="556564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873A25-9F67-DB27-D868-AFAE7CC7F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844"/>
          <a:stretch/>
        </p:blipFill>
        <p:spPr>
          <a:xfrm>
            <a:off x="1321443" y="5909310"/>
            <a:ext cx="9549114" cy="556564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AF9BD0B-ADF9-1872-B0A9-932EFCE85F04}"/>
              </a:ext>
            </a:extLst>
          </p:cNvPr>
          <p:cNvSpPr/>
          <p:nvPr/>
        </p:nvSpPr>
        <p:spPr>
          <a:xfrm>
            <a:off x="1357686" y="7032571"/>
            <a:ext cx="2292341" cy="27653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7203A2-BA3B-DFDF-474E-BB3BA74AD75B}"/>
              </a:ext>
            </a:extLst>
          </p:cNvPr>
          <p:cNvSpPr/>
          <p:nvPr/>
        </p:nvSpPr>
        <p:spPr>
          <a:xfrm>
            <a:off x="1357686" y="1119451"/>
            <a:ext cx="2292341" cy="27653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07399EC-2312-16EE-5FE8-3270172F6FA0}"/>
              </a:ext>
            </a:extLst>
          </p:cNvPr>
          <p:cNvSpPr/>
          <p:nvPr/>
        </p:nvSpPr>
        <p:spPr>
          <a:xfrm>
            <a:off x="4998720" y="5614021"/>
            <a:ext cx="2194560" cy="2347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88B187-E5EA-5A16-BCD6-DFDD359F7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548"/>
            <a:ext cx="12192000" cy="26169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86B2E0-90D8-CB6C-589B-31A5EF1801C9}"/>
              </a:ext>
            </a:extLst>
          </p:cNvPr>
          <p:cNvSpPr/>
          <p:nvPr/>
        </p:nvSpPr>
        <p:spPr>
          <a:xfrm>
            <a:off x="192035" y="3603874"/>
            <a:ext cx="4263232" cy="97785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97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6193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E698816-A6B1-0A73-F14B-0438B594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43" y="0"/>
            <a:ext cx="9549114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AB26B3-70EA-5221-18A4-6277B6C835F8}"/>
              </a:ext>
            </a:extLst>
          </p:cNvPr>
          <p:cNvSpPr/>
          <p:nvPr/>
        </p:nvSpPr>
        <p:spPr>
          <a:xfrm>
            <a:off x="6377725" y="2423395"/>
            <a:ext cx="619423" cy="209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E5230-B2E4-26DC-B28B-ADD73BADAD86}"/>
              </a:ext>
            </a:extLst>
          </p:cNvPr>
          <p:cNvSpPr/>
          <p:nvPr/>
        </p:nvSpPr>
        <p:spPr>
          <a:xfrm>
            <a:off x="5491985" y="1292128"/>
            <a:ext cx="1636359" cy="2007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ECF2062-DD7C-878B-AD22-4289426163B9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16200000" flipH="1">
            <a:off x="6033523" y="1769481"/>
            <a:ext cx="930556" cy="377272"/>
          </a:xfrm>
          <a:prstGeom prst="bentConnector3">
            <a:avLst>
              <a:gd name="adj1" fmla="val 55127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E7156B-7662-CF75-8474-62466F7FEAFA}"/>
              </a:ext>
            </a:extLst>
          </p:cNvPr>
          <p:cNvSpPr/>
          <p:nvPr/>
        </p:nvSpPr>
        <p:spPr>
          <a:xfrm>
            <a:off x="7363687" y="2622178"/>
            <a:ext cx="619423" cy="209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A16523D4-88C9-E9A0-8CDA-5BC35E0DE598}"/>
              </a:ext>
            </a:extLst>
          </p:cNvPr>
          <p:cNvCxnSpPr>
            <a:stCxn id="6" idx="3"/>
            <a:endCxn id="13" idx="1"/>
          </p:cNvCxnSpPr>
          <p:nvPr/>
        </p:nvCxnSpPr>
        <p:spPr>
          <a:xfrm>
            <a:off x="6997148" y="2528158"/>
            <a:ext cx="366539" cy="198783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353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864F0F-A07F-D3D0-0168-CE4BBB98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43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A9B5A1-039D-7968-D5FE-081458A1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909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141C26-8E84-72D1-08B2-CE3D12B4EF5A}"/>
              </a:ext>
            </a:extLst>
          </p:cNvPr>
          <p:cNvSpPr/>
          <p:nvPr/>
        </p:nvSpPr>
        <p:spPr>
          <a:xfrm>
            <a:off x="1660542" y="1706596"/>
            <a:ext cx="619423" cy="2095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8EC890B-F261-1C0A-4003-1A077F198EB6}"/>
              </a:ext>
            </a:extLst>
          </p:cNvPr>
          <p:cNvSpPr/>
          <p:nvPr/>
        </p:nvSpPr>
        <p:spPr>
          <a:xfrm>
            <a:off x="1321443" y="1450315"/>
            <a:ext cx="1636359" cy="2007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68317D-E4A3-0C6E-6C54-F5DE2EC02EE5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 rot="5400000">
            <a:off x="1819917" y="1491652"/>
            <a:ext cx="160333" cy="479081"/>
          </a:xfrm>
          <a:prstGeom prst="bentConnector4">
            <a:avLst>
              <a:gd name="adj1" fmla="val 1884"/>
              <a:gd name="adj2" fmla="val 147716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4B76C8-915C-FF34-D1A3-5C87117D3509}"/>
              </a:ext>
            </a:extLst>
          </p:cNvPr>
          <p:cNvSpPr/>
          <p:nvPr/>
        </p:nvSpPr>
        <p:spPr>
          <a:xfrm>
            <a:off x="4570036" y="1572703"/>
            <a:ext cx="619423" cy="27887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9DC2488-B263-A245-D772-65BA77BE67A4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2279965" y="1712143"/>
            <a:ext cx="2290071" cy="99216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4D87AB-3887-985B-F9ED-32A19289CA7C}"/>
              </a:ext>
            </a:extLst>
          </p:cNvPr>
          <p:cNvSpPr/>
          <p:nvPr/>
        </p:nvSpPr>
        <p:spPr>
          <a:xfrm>
            <a:off x="4861501" y="2493204"/>
            <a:ext cx="927794" cy="1904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FEE10A4-5F5A-39B4-0097-6333BDF0A6D2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rot="16200000" flipH="1">
            <a:off x="4781762" y="1949568"/>
            <a:ext cx="641622" cy="445650"/>
          </a:xfrm>
          <a:prstGeom prst="bentConnector3">
            <a:avLst>
              <a:gd name="adj1" fmla="val 57126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E5C30277-09DB-299A-9584-B06202F1A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909" y="2853358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3FB3A4-C883-DCA8-7F70-D053A1788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482"/>
          <a:stretch/>
        </p:blipFill>
        <p:spPr>
          <a:xfrm>
            <a:off x="3857909" y="7136879"/>
            <a:ext cx="9549114" cy="42874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A42699-9B7D-1F32-EF18-7E67E59AD64E}"/>
              </a:ext>
            </a:extLst>
          </p:cNvPr>
          <p:cNvSpPr/>
          <p:nvPr/>
        </p:nvSpPr>
        <p:spPr>
          <a:xfrm>
            <a:off x="6898580" y="5081488"/>
            <a:ext cx="1463099" cy="5014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277400-634B-96C9-6AB2-FDED46D4DE43}"/>
              </a:ext>
            </a:extLst>
          </p:cNvPr>
          <p:cNvSpPr/>
          <p:nvPr/>
        </p:nvSpPr>
        <p:spPr>
          <a:xfrm>
            <a:off x="10551666" y="3368483"/>
            <a:ext cx="357705" cy="27887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37380355-B037-A97F-40D6-67918414E2E7}"/>
              </a:ext>
            </a:extLst>
          </p:cNvPr>
          <p:cNvCxnSpPr>
            <a:stCxn id="20" idx="3"/>
            <a:endCxn id="28" idx="0"/>
          </p:cNvCxnSpPr>
          <p:nvPr/>
        </p:nvCxnSpPr>
        <p:spPr>
          <a:xfrm>
            <a:off x="5789295" y="2588443"/>
            <a:ext cx="4941224" cy="780040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D828806-46E7-B868-F200-A195D0A4EB46}"/>
              </a:ext>
            </a:extLst>
          </p:cNvPr>
          <p:cNvCxnSpPr>
            <a:cxnSpLocks/>
            <a:stCxn id="28" idx="2"/>
            <a:endCxn id="27" idx="3"/>
          </p:cNvCxnSpPr>
          <p:nvPr/>
        </p:nvCxnSpPr>
        <p:spPr>
          <a:xfrm rot="5400000">
            <a:off x="8703678" y="3305363"/>
            <a:ext cx="1684842" cy="2368840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CA0BED-9F15-9F86-1AAF-7CC1BF0CC196}"/>
              </a:ext>
            </a:extLst>
          </p:cNvPr>
          <p:cNvSpPr/>
          <p:nvPr/>
        </p:nvSpPr>
        <p:spPr>
          <a:xfrm>
            <a:off x="4246820" y="8185368"/>
            <a:ext cx="9098340" cy="75035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446E35F-94C2-B676-AFD9-8F91BB27D6C2}"/>
              </a:ext>
            </a:extLst>
          </p:cNvPr>
          <p:cNvCxnSpPr>
            <a:stCxn id="27" idx="2"/>
          </p:cNvCxnSpPr>
          <p:nvPr/>
        </p:nvCxnSpPr>
        <p:spPr>
          <a:xfrm flipH="1">
            <a:off x="7614920" y="5582920"/>
            <a:ext cx="15210" cy="26024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150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633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C556B-93D3-3143-BDB5-DF8F5CA3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8380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4EBC2B5-B3FC-8C31-0E7E-685202D0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19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82A14B2-02B9-AC95-D182-8C4284C2D9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089"/>
          <a:stretch/>
        </p:blipFill>
        <p:spPr>
          <a:xfrm>
            <a:off x="6632471" y="0"/>
            <a:ext cx="4957062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74F020-F319-FEEC-3F26-8E101235A208}"/>
              </a:ext>
            </a:extLst>
          </p:cNvPr>
          <p:cNvSpPr/>
          <p:nvPr/>
        </p:nvSpPr>
        <p:spPr>
          <a:xfrm>
            <a:off x="-241355" y="3049719"/>
            <a:ext cx="1690755" cy="27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079071-F73B-1805-5512-57161730C3DD}"/>
              </a:ext>
            </a:extLst>
          </p:cNvPr>
          <p:cNvSpPr/>
          <p:nvPr/>
        </p:nvSpPr>
        <p:spPr>
          <a:xfrm>
            <a:off x="-588380" y="1447045"/>
            <a:ext cx="1182040" cy="2007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20E7F41-2C44-0E8A-76B7-20AB11B24E73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16200000" flipH="1">
            <a:off x="-397650" y="2048045"/>
            <a:ext cx="1401963" cy="60138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8E751E-0E0B-D7B2-5C34-E38A2F3DC19B}"/>
              </a:ext>
            </a:extLst>
          </p:cNvPr>
          <p:cNvSpPr/>
          <p:nvPr/>
        </p:nvSpPr>
        <p:spPr>
          <a:xfrm>
            <a:off x="2798435" y="1851907"/>
            <a:ext cx="1330671" cy="2298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BD960E-1124-F63D-A5A8-CFA26A84E6BC}"/>
              </a:ext>
            </a:extLst>
          </p:cNvPr>
          <p:cNvSpPr/>
          <p:nvPr/>
        </p:nvSpPr>
        <p:spPr>
          <a:xfrm>
            <a:off x="2730499" y="3801166"/>
            <a:ext cx="564335" cy="305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5B694F-7369-BFE8-F5A5-703036666336}"/>
              </a:ext>
            </a:extLst>
          </p:cNvPr>
          <p:cNvSpPr/>
          <p:nvPr/>
        </p:nvSpPr>
        <p:spPr>
          <a:xfrm>
            <a:off x="7334503" y="4524640"/>
            <a:ext cx="564335" cy="305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42594-7DEA-178B-4DA5-2FA7FA66984F}"/>
              </a:ext>
            </a:extLst>
          </p:cNvPr>
          <p:cNvSpPr/>
          <p:nvPr/>
        </p:nvSpPr>
        <p:spPr>
          <a:xfrm>
            <a:off x="7357363" y="4161592"/>
            <a:ext cx="3743453" cy="305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946AF9C-9289-3E9E-4789-C9D8FF34B7BC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1449400" y="1966820"/>
            <a:ext cx="1349035" cy="1222338"/>
          </a:xfrm>
          <a:prstGeom prst="bentConnector3">
            <a:avLst>
              <a:gd name="adj1" fmla="val 24394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06E3F0D-7088-445A-3648-FF7E84DA44B1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378502" y="2715897"/>
            <a:ext cx="1719434" cy="451104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FA07866-3A65-2DAC-5AEE-86B7094F352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94834" y="3954115"/>
            <a:ext cx="4062529" cy="360426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BF03241-D361-5C6A-234E-B1DA5D729F05}"/>
              </a:ext>
            </a:extLst>
          </p:cNvPr>
          <p:cNvCxnSpPr>
            <a:cxnSpLocks/>
            <a:stCxn id="11" idx="2"/>
            <a:endCxn id="10" idx="3"/>
          </p:cNvCxnSpPr>
          <p:nvPr/>
        </p:nvCxnSpPr>
        <p:spPr>
          <a:xfrm rot="5400000">
            <a:off x="8458915" y="3907413"/>
            <a:ext cx="210099" cy="1330252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680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731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015CFB-4348-29C4-40D8-FB7DA71E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26" y="0"/>
            <a:ext cx="624074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D10766-667C-1ACF-C35A-B7820048B543}"/>
              </a:ext>
            </a:extLst>
          </p:cNvPr>
          <p:cNvSpPr/>
          <p:nvPr/>
        </p:nvSpPr>
        <p:spPr>
          <a:xfrm>
            <a:off x="6993866" y="3324376"/>
            <a:ext cx="620768" cy="17267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147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A32432-82A4-CADC-5E7E-60A12D2D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8380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402C6E-FA61-3398-E9F8-377AEC333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19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BCFBBF-C61E-E2D6-4CC9-81972942F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638"/>
          <a:stretch/>
        </p:blipFill>
        <p:spPr>
          <a:xfrm>
            <a:off x="6632470" y="0"/>
            <a:ext cx="5382051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312C3E7-0460-D952-2314-83EFD60E4AD1}"/>
              </a:ext>
            </a:extLst>
          </p:cNvPr>
          <p:cNvSpPr/>
          <p:nvPr/>
        </p:nvSpPr>
        <p:spPr>
          <a:xfrm>
            <a:off x="-241355" y="3049719"/>
            <a:ext cx="1690755" cy="27887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7B346B-5323-8138-C10D-4745B29F1FAF}"/>
              </a:ext>
            </a:extLst>
          </p:cNvPr>
          <p:cNvSpPr/>
          <p:nvPr/>
        </p:nvSpPr>
        <p:spPr>
          <a:xfrm>
            <a:off x="-588380" y="1447045"/>
            <a:ext cx="1182040" cy="20071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ACA5DCA3-82C8-E5BC-E450-2490C8FF5704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rot="16200000" flipH="1">
            <a:off x="-397650" y="2048045"/>
            <a:ext cx="1401963" cy="60138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760D65-8C47-7028-7F8A-D7247235F62A}"/>
              </a:ext>
            </a:extLst>
          </p:cNvPr>
          <p:cNvSpPr/>
          <p:nvPr/>
        </p:nvSpPr>
        <p:spPr>
          <a:xfrm>
            <a:off x="2798435" y="1851907"/>
            <a:ext cx="1330671" cy="2298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E01893-6DBA-14E4-DD4A-77D42FAA007D}"/>
              </a:ext>
            </a:extLst>
          </p:cNvPr>
          <p:cNvSpPr/>
          <p:nvPr/>
        </p:nvSpPr>
        <p:spPr>
          <a:xfrm>
            <a:off x="2730499" y="3801166"/>
            <a:ext cx="564335" cy="305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F655E3-1D48-99C5-FECA-EB2CB204F0CC}"/>
              </a:ext>
            </a:extLst>
          </p:cNvPr>
          <p:cNvSpPr/>
          <p:nvPr/>
        </p:nvSpPr>
        <p:spPr>
          <a:xfrm>
            <a:off x="7334503" y="4524640"/>
            <a:ext cx="564335" cy="305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2DD8CF-5B60-13CC-A821-1CA338243629}"/>
              </a:ext>
            </a:extLst>
          </p:cNvPr>
          <p:cNvSpPr/>
          <p:nvPr/>
        </p:nvSpPr>
        <p:spPr>
          <a:xfrm>
            <a:off x="7357363" y="4161592"/>
            <a:ext cx="3743453" cy="30589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5B52143-54F2-5513-16D9-B585474728CC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1449400" y="1966820"/>
            <a:ext cx="1349035" cy="1222338"/>
          </a:xfrm>
          <a:prstGeom prst="bentConnector3">
            <a:avLst>
              <a:gd name="adj1" fmla="val 24394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95B76A1-3E8F-E43E-B122-1A462926B73D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2378502" y="2715897"/>
            <a:ext cx="1719434" cy="451104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59EEB440-6FBE-731B-978A-3DEF02380EE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94834" y="3954115"/>
            <a:ext cx="4062529" cy="360426"/>
          </a:xfrm>
          <a:prstGeom prst="bentConnector3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7AFAE1B-CB40-0027-F2D8-C7CC8CC1F7A1}"/>
              </a:ext>
            </a:extLst>
          </p:cNvPr>
          <p:cNvCxnSpPr>
            <a:cxnSpLocks/>
            <a:stCxn id="11" idx="2"/>
            <a:endCxn id="10" idx="3"/>
          </p:cNvCxnSpPr>
          <p:nvPr/>
        </p:nvCxnSpPr>
        <p:spPr>
          <a:xfrm rot="5400000">
            <a:off x="8458915" y="3907413"/>
            <a:ext cx="210099" cy="1330252"/>
          </a:xfrm>
          <a:prstGeom prst="bentConnector2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72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18CED3-AA65-1A5B-06EE-25651CC5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43" y="0"/>
            <a:ext cx="9549114" cy="6858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71226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91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9FA52A-3B40-0ED1-031F-E2A6A8F0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63"/>
            <a:ext cx="12192000" cy="65098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F01911-2D7C-0A53-32DD-C840F1E02E3B}"/>
              </a:ext>
            </a:extLst>
          </p:cNvPr>
          <p:cNvSpPr/>
          <p:nvPr/>
        </p:nvSpPr>
        <p:spPr>
          <a:xfrm>
            <a:off x="230946" y="1658342"/>
            <a:ext cx="5865054" cy="401288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49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360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16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11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40E665-A26C-AFC6-17DB-C08DB83B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71" y="0"/>
            <a:ext cx="1088485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4C20D75-4033-BA72-8B7E-D3DD1CAB4E00}"/>
              </a:ext>
            </a:extLst>
          </p:cNvPr>
          <p:cNvSpPr/>
          <p:nvPr/>
        </p:nvSpPr>
        <p:spPr>
          <a:xfrm>
            <a:off x="824550" y="1298418"/>
            <a:ext cx="2920815" cy="37307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368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EB89C0-9217-2B3A-9C26-A18BCACC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329"/>
            <a:ext cx="12192000" cy="3039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9BB3EAA-8FFE-B09C-8974-C7D870AFF0FA}"/>
              </a:ext>
            </a:extLst>
          </p:cNvPr>
          <p:cNvSpPr/>
          <p:nvPr/>
        </p:nvSpPr>
        <p:spPr>
          <a:xfrm>
            <a:off x="192035" y="2232274"/>
            <a:ext cx="2035599" cy="252455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81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EA2025-9FBE-6554-FDFC-E3CACF8B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8178"/>
            <a:ext cx="12192000" cy="56164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810C3F-AC39-F72B-2EF3-FC614D9CF634}"/>
              </a:ext>
            </a:extLst>
          </p:cNvPr>
          <p:cNvSpPr/>
          <p:nvPr/>
        </p:nvSpPr>
        <p:spPr>
          <a:xfrm>
            <a:off x="11336472" y="3248689"/>
            <a:ext cx="861506" cy="4189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200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148</Words>
  <Application>Microsoft Office PowerPoint</Application>
  <PresentationFormat>와이드스크린</PresentationFormat>
  <Paragraphs>2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Trevor Wade</dc:creator>
  <cp:lastModifiedBy>Trevor Wade</cp:lastModifiedBy>
  <cp:revision>155</cp:revision>
  <dcterms:created xsi:type="dcterms:W3CDTF">2023-02-03T02:31:39Z</dcterms:created>
  <dcterms:modified xsi:type="dcterms:W3CDTF">2023-02-13T07:57:01Z</dcterms:modified>
</cp:coreProperties>
</file>